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33" r:id="rId1"/>
  </p:sldMasterIdLst>
  <p:notesMasterIdLst>
    <p:notesMasterId r:id="rId29"/>
  </p:notesMasterIdLst>
  <p:sldIdLst>
    <p:sldId id="273" r:id="rId2"/>
    <p:sldId id="288" r:id="rId3"/>
    <p:sldId id="289" r:id="rId4"/>
    <p:sldId id="290" r:id="rId5"/>
    <p:sldId id="291" r:id="rId6"/>
    <p:sldId id="298" r:id="rId7"/>
    <p:sldId id="292" r:id="rId8"/>
    <p:sldId id="293" r:id="rId9"/>
    <p:sldId id="259" r:id="rId10"/>
    <p:sldId id="278" r:id="rId11"/>
    <p:sldId id="279" r:id="rId12"/>
    <p:sldId id="268" r:id="rId13"/>
    <p:sldId id="258" r:id="rId14"/>
    <p:sldId id="300" r:id="rId15"/>
    <p:sldId id="294" r:id="rId16"/>
    <p:sldId id="281" r:id="rId17"/>
    <p:sldId id="295" r:id="rId18"/>
    <p:sldId id="263" r:id="rId19"/>
    <p:sldId id="301" r:id="rId20"/>
    <p:sldId id="275" r:id="rId21"/>
    <p:sldId id="276" r:id="rId22"/>
    <p:sldId id="274" r:id="rId23"/>
    <p:sldId id="262" r:id="rId24"/>
    <p:sldId id="299" r:id="rId25"/>
    <p:sldId id="296" r:id="rId26"/>
    <p:sldId id="286" r:id="rId27"/>
    <p:sldId id="29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34522" autoAdjust="0"/>
    <p:restoredTop sz="69482" autoAdjust="0"/>
  </p:normalViewPr>
  <p:slideViewPr>
    <p:cSldViewPr snapToObjects="1" showGuides="1">
      <p:cViewPr varScale="1">
        <p:scale>
          <a:sx n="62" d="100"/>
          <a:sy n="62" d="100"/>
        </p:scale>
        <p:origin x="-104" y="-184"/>
      </p:cViewPr>
      <p:guideLst>
        <p:guide orient="horz" pos="2160"/>
        <p:guide pos="2736"/>
      </p:guideLst>
    </p:cSldViewPr>
  </p:slideViewPr>
  <p:outlineViewPr>
    <p:cViewPr>
      <p:scale>
        <a:sx n="33" d="100"/>
        <a:sy n="33" d="100"/>
      </p:scale>
      <p:origin x="0" y="2384"/>
    </p:cViewPr>
  </p:outlineViewPr>
  <p:notesTextViewPr>
    <p:cViewPr>
      <p:scale>
        <a:sx n="100" d="100"/>
        <a:sy n="100" d="100"/>
      </p:scale>
      <p:origin x="0" y="0"/>
    </p:cViewPr>
  </p:notesTextViewPr>
  <p:sorterViewPr>
    <p:cViewPr>
      <p:scale>
        <a:sx n="66" d="100"/>
        <a:sy n="66" d="100"/>
      </p:scale>
      <p:origin x="0" y="148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4/29/11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Here are some good questions to start out </a:t>
            </a:r>
            <a:r>
              <a:rPr lang="en-US" smtClean="0"/>
              <a:t>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a:t>
            </a:r>
          </a:p>
          <a:p>
            <a:pPr>
              <a:buFont typeface="Arial"/>
              <a:buChar char="•"/>
            </a:pPr>
            <a:r>
              <a:rPr lang="en-US" baseline="0" dirty="0" smtClean="0"/>
              <a:t>Even if you don’t have a computer at home you probably have a friend who does, the public libraries do, and your school does.</a:t>
            </a:r>
          </a:p>
          <a:p>
            <a:pPr>
              <a:buFont typeface="Arial"/>
              <a:buChar char="•"/>
            </a:pPr>
            <a:r>
              <a:rPr lang="en-US" baseline="0" dirty="0" smtClean="0"/>
              <a:t>Who likes to play games, listen to music, or watch videos on the Internet?</a:t>
            </a:r>
          </a:p>
          <a:p>
            <a:pPr>
              <a:buFont typeface="Arial"/>
              <a:buChar char="•"/>
            </a:pPr>
            <a:r>
              <a:rPr lang="en-US" baseline="0" dirty="0" smtClean="0"/>
              <a:t>The Internet is a fun place to spend time, but we also need to be careful.</a:t>
            </a:r>
          </a:p>
          <a:p>
            <a:pPr>
              <a:buFont typeface="Arial"/>
              <a:buChar char="•"/>
            </a:pPr>
            <a:r>
              <a:rPr lang="en-US" baseline="0" dirty="0" smtClean="0"/>
              <a:t>Just like your mom and dad follow rules when they drive a car on the road to be safe, you follow rules on the Internet to be safe.</a:t>
            </a:r>
          </a:p>
          <a:p>
            <a:pPr>
              <a:buFont typeface="Arial"/>
              <a:buChar char="•"/>
            </a:pPr>
            <a:r>
              <a:rPr lang="en-US" baseline="0" dirty="0" smtClean="0"/>
              <a:t>I am going to show you some videos that will help teach you about how to be safer on the Internet.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who is</a:t>
            </a:r>
            <a:r>
              <a:rPr lang="en-US" baseline="0" dirty="0" smtClean="0"/>
              <a:t> an adult they trust?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Online Friends (1 min 57 sec)</a:t>
            </a:r>
          </a:p>
          <a:p>
            <a:endParaRPr lang="en-US" dirty="0" smtClean="0"/>
          </a:p>
          <a:p>
            <a:r>
              <a:rPr lang="en-US" dirty="0" smtClean="0"/>
              <a:t>Molly knows that it is important to treat other people how she she liked</a:t>
            </a:r>
            <a:r>
              <a:rPr lang="en-US" baseline="0" dirty="0" smtClean="0"/>
              <a:t> to be treated. Good manners and kindness are just as important on the Internet as they are in the real world. People you might talk or play with on the Internet have feelings just like your friends at school. That is why it is important to be friendly with them. And, when everyone is respectful and nice on the Internet it makes the Internet safer and more for you and Molly. </a:t>
            </a:r>
          </a:p>
          <a:p>
            <a:endParaRPr lang="en-US" baseline="0" dirty="0" smtClean="0"/>
          </a:p>
          <a:p>
            <a:r>
              <a:rPr lang="en-US" baseline="0" dirty="0" smtClean="0"/>
              <a:t>(e.g., Molly and Mike)</a:t>
            </a:r>
          </a:p>
          <a:p>
            <a:endParaRPr lang="en-US" baseline="0" dirty="0" smtClean="0"/>
          </a:p>
          <a:p>
            <a:r>
              <a:rPr lang="en-US" baseline="0" dirty="0" smtClean="0"/>
              <a:t>Being helpful and kind is the best way to make the Internet safe and fun for all kinds of people. </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Alex is a kid who is in this next video</a:t>
            </a:r>
            <a:r>
              <a:rPr lang="en-US" baseline="0" dirty="0" smtClean="0"/>
              <a:t> who gets bullied.</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Does Big Mike look like a bully?</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a:t>
            </a:r>
            <a:r>
              <a:rPr lang="en-US" baseline="0" dirty="0" err="1" smtClean="0"/>
              <a:t>weesk</a:t>
            </a:r>
            <a:r>
              <a:rPr lang="en-US" baseline="0" dirty="0" smtClean="0"/>
              <a:t>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video</a:t>
            </a:r>
            <a:r>
              <a:rPr lang="en-US" baseline="0" dirty="0" smtClean="0"/>
              <a:t> is about what the Internet is all about.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 Molly</a:t>
            </a:r>
            <a:r>
              <a:rPr lang="en-US" baseline="0" dirty="0" smtClean="0"/>
              <a:t> is going to help us learn about being safe on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Molly is going to ask three questions.</a:t>
            </a:r>
            <a:r>
              <a:rPr lang="en-US" baseline="0" dirty="0" smtClean="0"/>
              <a:t> [R</a:t>
            </a:r>
            <a:r>
              <a:rPr lang="en-US" dirty="0" smtClean="0"/>
              <a:t>eview questions</a:t>
            </a:r>
            <a:r>
              <a:rPr lang="en-US" baseline="0" dirty="0" smtClean="0"/>
              <a:t> with students]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Video Clip: What is the Internet?</a:t>
            </a:r>
            <a:r>
              <a:rPr lang="en-US" baseline="0" dirty="0" smtClean="0"/>
              <a:t> (2 min 23 sec)</a:t>
            </a:r>
          </a:p>
          <a:p>
            <a:endParaRPr lang="en-US" baseline="0" dirty="0" smtClean="0"/>
          </a:p>
          <a:p>
            <a:r>
              <a:rPr lang="en-US" baseline="0" dirty="0" smtClean="0"/>
              <a:t>At the end of the video ask the students if they heard the answers to Molly’s questions.</a:t>
            </a:r>
          </a:p>
          <a:p>
            <a:pPr marL="228600" indent="-228600">
              <a:buAutoNum type="arabicPeriod"/>
            </a:pPr>
            <a:r>
              <a:rPr lang="en-US" baseline="0" dirty="0" smtClean="0"/>
              <a:t>How big is the Internet and is it part of the real world? Answer: The Internet is very big but it is not the real world. The real world is made up of places like your school and your neighborhood. The real world has people who live in it like you and your teacher. The Internet is different from the real-world because it exists on computers. These computers are connected together that let’s people talk and share information with each other. Information like this picture of a banana slug. Real people use the Internet but imagine if people tried to live inside their computers. That is just silly. That’s why the Internet isn’t a real place. It’s a tool people use to get information. </a:t>
            </a:r>
          </a:p>
          <a:p>
            <a:pPr marL="228600" indent="-228600">
              <a:buAutoNum type="arabicPeriod"/>
            </a:pPr>
            <a:r>
              <a:rPr lang="en-US" baseline="0" dirty="0" smtClean="0"/>
              <a:t>What are the good things on the Internet? Answer: The banana slug is good because it’s funny. Molly uses the Internet to learn…to read stories, play games, and watches videos.</a:t>
            </a:r>
          </a:p>
          <a:p>
            <a:pPr marL="228600" indent="-228600">
              <a:buAutoNum type="arabicPeriod"/>
            </a:pPr>
            <a:r>
              <a:rPr lang="en-US" baseline="0" dirty="0" smtClean="0"/>
              <a:t>Is the Internet just made for kids? Answer: Only some of the Internet is made for kids. There are pictures and other things that kids really shouldn’t see. There are places on the Internet where people say mean things about each other. These places aren’t fun. And, they are not safe for kids. If you follow some simple rules, kids can avoid them. There are places in your neighborhood that aren’t safe  (e.g., look both ways before crossing a street; don’t talk to strangers or accept candy from them). These rules are simple and they can keep you safe in the real world.</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Molly is going to ask three questions.</a:t>
            </a:r>
            <a:r>
              <a:rPr lang="en-US" baseline="0" dirty="0" smtClean="0"/>
              <a:t> [R</a:t>
            </a:r>
            <a:r>
              <a:rPr lang="en-US" dirty="0" smtClean="0"/>
              <a:t>eview questions</a:t>
            </a:r>
            <a:r>
              <a:rPr lang="en-US" baseline="0" dirty="0" smtClean="0"/>
              <a:t> with students]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is about what is personal information.</a:t>
            </a:r>
          </a:p>
          <a:p>
            <a:r>
              <a:rPr lang="en-US" dirty="0" smtClean="0"/>
              <a:t>Can anyone</a:t>
            </a:r>
            <a:r>
              <a:rPr lang="en-US" baseline="0" dirty="0" smtClean="0"/>
              <a:t> tell me what personal information is?</a:t>
            </a:r>
          </a:p>
          <a:p>
            <a:r>
              <a:rPr lang="en-US" baseline="0" dirty="0" smtClean="0"/>
              <a:t>Can anyone give me an example?</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Personal Information? (2 min 22</a:t>
            </a:r>
            <a:r>
              <a:rPr lang="en-US" baseline="0" dirty="0" smtClean="0"/>
              <a:t> sec)</a:t>
            </a:r>
          </a:p>
          <a:p>
            <a:endParaRPr lang="en-US" baseline="0" dirty="0" smtClean="0"/>
          </a:p>
          <a:p>
            <a:r>
              <a:rPr lang="en-US" baseline="0" dirty="0" smtClean="0"/>
              <a:t>You may not realize it but Molly’s address and phone number are considered personal information. Even her full name which she writes on her school homework is considered personal information. Personal information is anything that identifies where you live and who you are. You have personal information too. Here are some examples of personal information. Your name, your address, your phone number, and your e-mail address. This information identifies you. And, sometimes people you don’t know can use that information to trick you or to put you into uncomfortable situations. That is why it is important to never give out your personal information to anyone you don’t know. And, you should only give this information out to people who you can trust like your parents and your teachers. Personal information is your private property. (e.g., castle)</a:t>
            </a:r>
          </a:p>
          <a:p>
            <a:endParaRPr lang="en-US" dirty="0" smtClean="0"/>
          </a:p>
          <a:p>
            <a:r>
              <a:rPr lang="en-US" dirty="0" smtClean="0"/>
              <a:t>So, what are some examples of personal information?</a:t>
            </a:r>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4/29/11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4/29/11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4/29/11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4/29/11</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p:dissolve/>
  </p:transition>
  <p:timing>
    <p:tnLst>
      <p:par>
        <p:cT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0.png"/><Relationship Id="rId1" Type="http://schemas.openxmlformats.org/officeDocument/2006/relationships/video" Target="file://localhost/Users/rickcline/Desktop/NetSafe%20K-6%20PPTs%20&amp;%20Videos/K-3%20Tell%20an%20Adult.mp4" TargetMode="Externa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video" Target="file://localhost/Users/rickcline/Desktop/NetSafe%20K-6%20PPTs%20&amp;%20Videos/K-3%20Be%20Kind%20Online.mp4" TargetMode="External"/><Relationship Id="rId2" Type="http://schemas.openxmlformats.org/officeDocument/2006/relationships/slideLayout" Target="../slideLayouts/slideLayout2.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6.png"/><Relationship Id="rId1" Type="http://schemas.openxmlformats.org/officeDocument/2006/relationships/video" Target="file://localhost/Users/rickcline/Desktop/NetSafe%20K-6%20PPTs%20&amp;%20Videos/K-6%20Cyber-bullies%20are%20No%20Fun.mp4" TargetMode="Externa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6.png"/><Relationship Id="rId1" Type="http://schemas.openxmlformats.org/officeDocument/2006/relationships/video" Target="file://localhost/Users/rickcline/Desktop/NetSafe%20K-6%20PPTs%20&amp;%20Videos/K-3%20What%20is%20the%20Internet.mp4" TargetMode="Externa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8.png"/><Relationship Id="rId1" Type="http://schemas.openxmlformats.org/officeDocument/2006/relationships/video" Target="file://localhost/Users/rickcline/Desktop/NetSafe%20K-6%20PPTs%20&amp;%20Videos/K-3%20What%20is%20personal%20info.mp4" TargetMode="Externa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492919"/>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Tell an Adult</a:t>
            </a:r>
            <a:endParaRPr lang="en-US"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Tell an Adult</a:t>
            </a:r>
            <a:endParaRPr lang="en-US" dirty="0"/>
          </a:p>
        </p:txBody>
      </p:sp>
      <p:pic>
        <p:nvPicPr>
          <p:cNvPr id="3" name="Picture 2"/>
          <p:cNvPicPr/>
          <p:nvPr/>
        </p:nvPicPr>
        <p:blipFill>
          <a:blip r:embed="rId2" cstate="print"/>
          <a:srcRect/>
          <a:stretch>
            <a:fillRect/>
          </a:stretch>
        </p:blipFill>
        <p:spPr bwMode="auto">
          <a:xfrm>
            <a:off x="1295400" y="2049780"/>
            <a:ext cx="6019800" cy="412242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a:bodyPr>
          <a:lstStyle/>
          <a:p>
            <a:r>
              <a:rPr lang="en-US" dirty="0" smtClean="0"/>
              <a:t>Who is an adult you trust?</a:t>
            </a:r>
            <a:endParaRPr lang="en-US"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Tell an Adult.mp4">
            <a:hlinkClick r:id="" action="ppaction://media"/>
          </p:cNvPr>
          <p:cNvPicPr/>
          <p:nvPr>
            <p:ph idx="1"/>
            <a:videoFile r:link="rId1"/>
          </p:nvPr>
        </p:nvPicPr>
        <p:blipFill>
          <a:blip r:embed="rId4"/>
          <a:stretch>
            <a:fillRect/>
          </a:stretch>
        </p:blipFill>
        <p:spPr>
          <a:xfrm>
            <a:off x="1244600" y="1676400"/>
            <a:ext cx="6299200" cy="47244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26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rcRect/>
          <a:stretch>
            <a:fillRect/>
          </a:stretch>
        </p:blipFill>
        <p:spPr bwMode="auto">
          <a:xfrm>
            <a:off x="1676400" y="2133600"/>
            <a:ext cx="5410200" cy="3733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Kind Online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Be Kind Online</a:t>
            </a:r>
            <a:endParaRPr lang="en-US" dirty="0"/>
          </a:p>
        </p:txBody>
      </p:sp>
      <p:pic>
        <p:nvPicPr>
          <p:cNvPr id="4" name="Picture 3"/>
          <p:cNvPicPr/>
          <p:nvPr/>
        </p:nvPicPr>
        <p:blipFill>
          <a:blip r:embed="rId2" cstate="print"/>
          <a:srcRect/>
          <a:stretch>
            <a:fillRect/>
          </a:stretch>
        </p:blipFill>
        <p:spPr bwMode="auto">
          <a:xfrm>
            <a:off x="1653540" y="1946910"/>
            <a:ext cx="5433060" cy="430149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Be Kind Online.mp4">
            <a:hlinkClick r:id="" action="ppaction://media"/>
          </p:cNvPr>
          <p:cNvPicPr/>
          <p:nvPr>
            <p:ph idx="1"/>
            <a:videoFile r:link="rId1"/>
          </p:nvPr>
        </p:nvPicPr>
        <p:blipFill>
          <a:blip r:embed="rId3"/>
          <a:stretch>
            <a:fillRect/>
          </a:stretch>
        </p:blipFill>
        <p:spPr>
          <a:xfrm>
            <a:off x="1255184" y="1676400"/>
            <a:ext cx="6441016" cy="4830762"/>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5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Cyber-bullies are No Fun.</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is cyber-bullying?</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Internet?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t>
            </a:r>
            <a:endParaRPr lang="en-US"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Mike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3" cstate="print"/>
          <a:srcRect/>
          <a:stretch>
            <a:fillRect/>
          </a:stretch>
        </p:blipFill>
        <p:spPr bwMode="auto">
          <a:xfrm>
            <a:off x="1676400" y="2080259"/>
            <a:ext cx="5284470" cy="3939541"/>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yber-bullies are No Fun 3-6.mp4">
            <a:hlinkClick r:id="" action="ppaction://media"/>
          </p:cNvPr>
          <p:cNvPicPr/>
          <p:nvPr>
            <p:ph idx="1"/>
            <a:videoFile r:link="rId1"/>
          </p:nvPr>
        </p:nvPicPr>
        <p:blipFill>
          <a:blip r:embed="rId4"/>
          <a:stretch>
            <a:fillRect/>
          </a:stretch>
        </p:blipFill>
        <p:spPr>
          <a:xfrm>
            <a:off x="919163" y="1676400"/>
            <a:ext cx="7005637" cy="48006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have we learned about Internet Safety today?</a:t>
            </a:r>
            <a:endParaRPr lang="en-US" dirty="0"/>
          </a:p>
        </p:txBody>
      </p:sp>
      <p:sp>
        <p:nvSpPr>
          <p:cNvPr id="3" name="Content Placeholder 2"/>
          <p:cNvSpPr>
            <a:spLocks noGrp="1"/>
          </p:cNvSpPr>
          <p:nvPr>
            <p:ph idx="1"/>
          </p:nvPr>
        </p:nvSpPr>
        <p:spPr/>
        <p:txBody>
          <a:bodyPr>
            <a:normAutofit/>
          </a:bodyPr>
          <a:lstStyle/>
          <a:p>
            <a:r>
              <a:rPr lang="en-US" sz="3600" dirty="0" smtClean="0"/>
              <a:t>What the Internet is.</a:t>
            </a:r>
          </a:p>
          <a:p>
            <a:r>
              <a:rPr lang="en-US" sz="3600" dirty="0" smtClean="0"/>
              <a:t>What is personal information.</a:t>
            </a:r>
          </a:p>
          <a:p>
            <a:r>
              <a:rPr lang="en-US" sz="3600" dirty="0" smtClean="0"/>
              <a:t>Be kind online.</a:t>
            </a:r>
          </a:p>
          <a:p>
            <a:r>
              <a:rPr lang="en-US" sz="3600" dirty="0" smtClean="0"/>
              <a:t>Tell an adult you trust.</a:t>
            </a:r>
          </a:p>
          <a:p>
            <a:r>
              <a:rPr lang="en-US" sz="3600" dirty="0" smtClean="0"/>
              <a:t>Cyber-bullies are no fun.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5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anim calcmode="lin" valueType="num">
                                      <p:cBhvr>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45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anim calcmode="lin" valueType="num">
                                      <p:cBhvr>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45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anim calcmode="lin" valueType="num">
                                      <p:cBhvr>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45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anim calcmode="lin" valueType="num">
                                      <p:cBhvr>
                                        <p:cTn id="4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45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91400" cy="2514600"/>
          </a:xfrm>
        </p:spPr>
        <p:txBody>
          <a:bodyPr>
            <a:normAutofit fontScale="90000"/>
          </a:bodyPr>
          <a:lstStyle/>
          <a:p>
            <a:r>
              <a:rPr lang="en-US" dirty="0" smtClean="0"/>
              <a:t>Please go home and tell your parents or guardian what you have learned about Internet safety today.</a:t>
            </a:r>
            <a:endParaRPr lang="en-US" dirty="0"/>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91400" cy="2514600"/>
          </a:xfrm>
        </p:spPr>
        <p:txBody>
          <a:bodyPr>
            <a:normAutofit/>
          </a:bodyPr>
          <a:lstStyle/>
          <a:p>
            <a:r>
              <a:rPr lang="en-US" dirty="0" smtClean="0"/>
              <a:t>The End.</a:t>
            </a:r>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Molly</a:t>
            </a:r>
            <a:endParaRPr lang="en-US" dirty="0"/>
          </a:p>
        </p:txBody>
      </p:sp>
      <p:pic>
        <p:nvPicPr>
          <p:cNvPr id="4" name="Content Placeholder 3"/>
          <p:cNvPicPr>
            <a:picLocks noGrp="1"/>
          </p:cNvPicPr>
          <p:nvPr>
            <p:ph idx="1"/>
          </p:nvPr>
        </p:nvPicPr>
        <p:blipFill>
          <a:blip r:embed="rId3" cstate="print"/>
          <a:srcRect l="-25645" r="-25645"/>
          <a:stretch>
            <a:fillRect/>
          </a:stretch>
        </p:blipFill>
        <p:spPr bwMode="auto">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Molly Has Three Questions:</a:t>
            </a:r>
            <a:endParaRPr lang="en-US" dirty="0"/>
          </a:p>
        </p:txBody>
      </p:sp>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What is the Internet.mp4">
            <a:hlinkClick r:id="" action="ppaction://media"/>
          </p:cNvPr>
          <p:cNvPicPr/>
          <p:nvPr>
            <p:ph idx="1"/>
            <a:videoFile r:link="rId1"/>
          </p:nvPr>
        </p:nvPicPr>
        <p:blipFill>
          <a:blip r:embed="rId4"/>
          <a:stretch>
            <a:fillRect/>
          </a:stretch>
        </p:blipFill>
        <p:spPr>
          <a:xfrm>
            <a:off x="1473200" y="1676400"/>
            <a:ext cx="5994400" cy="44958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6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Answer </a:t>
            </a:r>
            <a:br>
              <a:rPr lang="en-US" dirty="0" smtClean="0"/>
            </a:br>
            <a:r>
              <a:rPr lang="en-US" dirty="0" smtClean="0"/>
              <a:t>Molly</a:t>
            </a:r>
            <a:r>
              <a:rPr lang="en-US" dirty="0" smtClean="0"/>
              <a:t>’s Three </a:t>
            </a:r>
            <a:r>
              <a:rPr lang="en-US" dirty="0" smtClean="0"/>
              <a:t>Questions</a:t>
            </a:r>
            <a:r>
              <a:rPr lang="en-US" dirty="0" smtClean="0"/>
              <a:t>:</a:t>
            </a:r>
            <a:endParaRPr lang="en-US" dirty="0"/>
          </a:p>
        </p:txBody>
      </p:sp>
      <p:sp>
        <p:nvSpPr>
          <p:cNvPr id="3" name="Content Placeholder 2"/>
          <p:cNvSpPr>
            <a:spLocks noGrp="1"/>
          </p:cNvSpPr>
          <p:nvPr>
            <p:ph idx="1"/>
          </p:nvPr>
        </p:nvSpPr>
        <p:spPr/>
        <p:txBody>
          <a:bodyPr>
            <a:normAutofit/>
          </a:bodyPr>
          <a:lstStyle/>
          <a:p>
            <a:pPr marL="457200" indent="-457200">
              <a:buFont typeface="Wingdings" charset="2"/>
              <a:buAutoNum type="arabicPlain"/>
            </a:pPr>
            <a:r>
              <a:rPr lang="en-US" sz="3600" dirty="0" smtClean="0"/>
              <a:t>How big is the Internet and is it part of the real world?</a:t>
            </a:r>
          </a:p>
          <a:p>
            <a:pPr marL="457200" indent="-457200">
              <a:buFont typeface="Wingdings" charset="2"/>
              <a:buAutoNum type="arabicPlain"/>
            </a:pPr>
            <a:r>
              <a:rPr lang="en-US" sz="3600" dirty="0" smtClean="0"/>
              <a:t>What are the good things on the Internet?</a:t>
            </a:r>
          </a:p>
          <a:p>
            <a:pPr marL="457200" indent="-457200">
              <a:buFont typeface="Wingdings" charset="2"/>
              <a:buAutoNum type="arabicPlain"/>
            </a:pPr>
            <a:r>
              <a:rPr lang="en-US" sz="3600" dirty="0" smtClean="0"/>
              <a:t>Is the Internet made just for kids?</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Personal Information?</a:t>
            </a:r>
            <a:endParaRPr lang="en-US" dirty="0"/>
          </a:p>
        </p:txBody>
      </p:sp>
      <p:sp>
        <p:nvSpPr>
          <p:cNvPr id="5" name="Content Placeholder 4"/>
          <p:cNvSpPr>
            <a:spLocks noGrp="1"/>
          </p:cNvSpPr>
          <p:nvPr>
            <p:ph idx="1"/>
          </p:nvPr>
        </p:nvSpPr>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Personal Information?</a:t>
            </a:r>
            <a:endParaRPr lang="en-US" dirty="0"/>
          </a:p>
        </p:txBody>
      </p:sp>
      <p:pic>
        <p:nvPicPr>
          <p:cNvPr id="4" name="Content Placeholder 3"/>
          <p:cNvPicPr>
            <a:picLocks noGrp="1"/>
          </p:cNvPicPr>
          <p:nvPr>
            <p:ph idx="1"/>
          </p:nvPr>
        </p:nvPicPr>
        <p:blipFill>
          <a:blip r:embed="rId2" cstate="print"/>
          <a:srcRect l="-24247" r="-24247"/>
          <a:stretch>
            <a:fillRect/>
          </a:stretch>
        </p:blipFill>
        <p:spPr bwMode="auto">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What is personal information.mp4">
            <a:hlinkClick r:id="" action="ppaction://media"/>
          </p:cNvPr>
          <p:cNvPicPr/>
          <p:nvPr>
            <p:ph idx="1"/>
            <a:videoFile r:link="rId1"/>
          </p:nvPr>
        </p:nvPicPr>
        <p:blipFill>
          <a:blip r:embed="rId4"/>
          <a:stretch>
            <a:fillRect/>
          </a:stretch>
        </p:blipFill>
        <p:spPr>
          <a:xfrm>
            <a:off x="1244600" y="1676400"/>
            <a:ext cx="6299200" cy="47244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39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6118</TotalTime>
  <Words>1476</Words>
  <Application>Microsoft Macintosh PowerPoint</Application>
  <PresentationFormat>On-screen Show (4:3)</PresentationFormat>
  <Paragraphs>93</Paragraphs>
  <Slides>27</Slides>
  <Notes>15</Notes>
  <HiddenSlides>0</HiddenSlides>
  <MMClips>5</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Focus</vt:lpstr>
      <vt:lpstr>Slide 1</vt:lpstr>
      <vt:lpstr>What is the Internet?</vt:lpstr>
      <vt:lpstr>Molly</vt:lpstr>
      <vt:lpstr>Molly Has Three Questions:</vt:lpstr>
      <vt:lpstr>Slide 5</vt:lpstr>
      <vt:lpstr>Let’s Answer  Molly’s Three Questions:</vt:lpstr>
      <vt:lpstr>What is Personal Information?</vt:lpstr>
      <vt:lpstr>What is Personal Information?</vt:lpstr>
      <vt:lpstr>Slide 9</vt:lpstr>
      <vt:lpstr>Tell an Adult</vt:lpstr>
      <vt:lpstr>Tell an Adult</vt:lpstr>
      <vt:lpstr>Who is an adult you trust?</vt:lpstr>
      <vt:lpstr>Slide 13</vt:lpstr>
      <vt:lpstr>Slide 14</vt:lpstr>
      <vt:lpstr>Be Kind Online</vt:lpstr>
      <vt:lpstr>Be Kind Online</vt:lpstr>
      <vt:lpstr>Slide 17</vt:lpstr>
      <vt:lpstr>Cyber-bullies are No Fun. </vt:lpstr>
      <vt:lpstr>What is cyber-bullying? </vt:lpstr>
      <vt:lpstr>Alex</vt:lpstr>
      <vt:lpstr>Big Mike</vt:lpstr>
      <vt:lpstr>What does Alex do to stop Big Mike from cyber-bullying him? </vt:lpstr>
      <vt:lpstr>Slide 23</vt:lpstr>
      <vt:lpstr>What does Alex do to stop Big Mike from cyber-bullying him? </vt:lpstr>
      <vt:lpstr>What have we learned about Internet Safety today?</vt:lpstr>
      <vt:lpstr>Please go home and tell your parents or guardian what you have learned about Internet safety today.</vt:lpstr>
      <vt:lpstr>The End.</vt:lpstr>
    </vt:vector>
  </TitlesOfParts>
  <Company>University of Utah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 </dc:creator>
  <cp:lastModifiedBy>Rick Cline </cp:lastModifiedBy>
  <cp:revision>20</cp:revision>
  <dcterms:created xsi:type="dcterms:W3CDTF">2011-04-29T13:44:47Z</dcterms:created>
  <dcterms:modified xsi:type="dcterms:W3CDTF">2011-04-29T18:20:39Z</dcterms:modified>
</cp:coreProperties>
</file>